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4" r:id="rId9"/>
    <p:sldId id="265" r:id="rId10"/>
    <p:sldId id="267" r:id="rId11"/>
    <p:sldId id="266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CBEB-2F97-0145-BA4E-6D7FBFDFE6A3}" type="datetimeFigureOut">
              <a:rPr lang="en-US" smtClean="0"/>
              <a:t>11/3/14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52832-A70E-E840-8BE4-0857E1A2F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39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588D7-23B7-5B4E-B1A5-F3A0B086EBE1}" type="datetimeFigureOut">
              <a:rPr lang="en-US" smtClean="0"/>
              <a:t>11/3/14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47DB9-F056-E440-8709-998EE1603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8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1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0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6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5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6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3B4FB-0A7F-1047-9073-A8E7A7E15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sf-polar-cyberinfrastructure.github.io/datavis-hackathon/%23sessions" TargetMode="External"/><Relationship Id="rId3" Type="http://schemas.openxmlformats.org/officeDocument/2006/relationships/hyperlink" Target="https://github.com/NSF-Polar-Cyberinfrastructure/datavis-hackathon/wiki%23how-to-maintain-your-sess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NSF </a:t>
            </a:r>
            <a:br>
              <a:rPr lang="en-US" dirty="0" smtClean="0"/>
            </a:br>
            <a:r>
              <a:rPr lang="en-US" dirty="0" smtClean="0"/>
              <a:t>DataViz </a:t>
            </a:r>
            <a:r>
              <a:rPr lang="en-US" dirty="0" err="1" smtClean="0"/>
              <a:t>Hackathon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Polar </a:t>
            </a:r>
            <a:r>
              <a:rPr lang="en-US" dirty="0" err="1" smtClean="0"/>
              <a:t>CyberInfrastructure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67" y="3886200"/>
            <a:ext cx="8669865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Chris Mattmann</a:t>
            </a:r>
            <a:br>
              <a:rPr lang="en-US" dirty="0" smtClean="0"/>
            </a:br>
            <a:r>
              <a:rPr lang="en-US" sz="2000" i="1" dirty="0" smtClean="0"/>
              <a:t>Chief Architect, Instrument and Science Data Systems Section, NASA JPL</a:t>
            </a:r>
          </a:p>
          <a:p>
            <a:r>
              <a:rPr lang="en-US" sz="2000" i="1" dirty="0" smtClean="0"/>
              <a:t>Adjunct Associate Professor, USC</a:t>
            </a:r>
          </a:p>
          <a:p>
            <a:r>
              <a:rPr lang="en-US" sz="2000" i="1" dirty="0" smtClean="0"/>
              <a:t>Board of Directors, Apache Software Foundation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70"/>
            <a:ext cx="3488267" cy="3488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99" y="-1"/>
            <a:ext cx="1329267" cy="1329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-1"/>
            <a:ext cx="2184400" cy="120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1" y="-1"/>
            <a:ext cx="1206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4-11-03 at 7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99" y="1417638"/>
            <a:ext cx="5257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Katie </a:t>
            </a:r>
            <a:r>
              <a:rPr lang="en-US" dirty="0" err="1" smtClean="0"/>
              <a:t>Wanner</a:t>
            </a:r>
            <a:r>
              <a:rPr lang="en-US" dirty="0" smtClean="0"/>
              <a:t> – onsite coordinator (</a:t>
            </a:r>
            <a:r>
              <a:rPr lang="en-US" dirty="0" err="1" smtClean="0"/>
              <a:t>WiFi</a:t>
            </a:r>
            <a:r>
              <a:rPr lang="en-US" dirty="0" smtClean="0"/>
              <a:t>, logistics)</a:t>
            </a:r>
          </a:p>
          <a:p>
            <a:r>
              <a:rPr lang="en-US" dirty="0" smtClean="0"/>
              <a:t>Paul Ramirez, Lewis John </a:t>
            </a:r>
            <a:r>
              <a:rPr lang="en-US" dirty="0" err="1" smtClean="0"/>
              <a:t>McGibbney</a:t>
            </a:r>
            <a:r>
              <a:rPr lang="en-US" dirty="0" smtClean="0"/>
              <a:t>, </a:t>
            </a:r>
            <a:r>
              <a:rPr lang="en-US" dirty="0" err="1" smtClean="0"/>
              <a:t>Maziyar</a:t>
            </a:r>
            <a:r>
              <a:rPr lang="en-US" dirty="0" smtClean="0"/>
              <a:t> </a:t>
            </a:r>
            <a:r>
              <a:rPr lang="en-US" dirty="0" err="1" smtClean="0"/>
              <a:t>Boustani</a:t>
            </a:r>
            <a:r>
              <a:rPr lang="en-US" dirty="0" smtClean="0"/>
              <a:t> – </a:t>
            </a:r>
            <a:r>
              <a:rPr lang="en-US" dirty="0" err="1" smtClean="0"/>
              <a:t>CyberInfrastructure</a:t>
            </a:r>
            <a:r>
              <a:rPr lang="en-US" dirty="0" smtClean="0"/>
              <a:t>, Amazon, </a:t>
            </a:r>
            <a:r>
              <a:rPr lang="en-US" dirty="0" err="1" smtClean="0"/>
              <a:t>Github</a:t>
            </a:r>
            <a:r>
              <a:rPr lang="en-US" dirty="0" smtClean="0"/>
              <a:t>, website</a:t>
            </a:r>
          </a:p>
          <a:p>
            <a:r>
              <a:rPr lang="en-US" dirty="0" smtClean="0"/>
              <a:t>Aaron Hill – Parsons Faculty / Design Feedback</a:t>
            </a:r>
          </a:p>
          <a:p>
            <a:r>
              <a:rPr lang="en-US" dirty="0" smtClean="0"/>
              <a:t>Marco Tedesco – NSF Program Manager and questions </a:t>
            </a:r>
            <a:r>
              <a:rPr lang="en-US" smtClean="0"/>
              <a:t>/ conversations</a:t>
            </a:r>
            <a:endParaRPr lang="en-US" dirty="0" smtClean="0"/>
          </a:p>
          <a:p>
            <a:r>
              <a:rPr lang="en-US" dirty="0" smtClean="0"/>
              <a:t>Chris Mattmann – if all else fails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9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 descr="Screen Shot 2014-11-03 at 12.49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3" y="1417638"/>
            <a:ext cx="7971367" cy="50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7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Parsons – The New School!</a:t>
            </a:r>
          </a:p>
          <a:p>
            <a:r>
              <a:rPr lang="en-US" dirty="0" smtClean="0"/>
              <a:t>To NYC</a:t>
            </a:r>
          </a:p>
          <a:p>
            <a:r>
              <a:rPr lang="en-US" dirty="0" smtClean="0"/>
              <a:t>To this </a:t>
            </a:r>
            <a:r>
              <a:rPr lang="en-US" i="1" dirty="0" err="1" smtClean="0"/>
              <a:t>hackathon</a:t>
            </a:r>
            <a:r>
              <a:rPr lang="en-US" i="1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32" y="2324100"/>
            <a:ext cx="3340805" cy="400896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MS PGothic" charset="0"/>
              </a:rPr>
              <a:t>And you are?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dirty="0">
              <a:latin typeface="Calibri" charset="0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/>
              <a:t>Apache </a:t>
            </a:r>
            <a:r>
              <a:rPr lang="en-US" dirty="0"/>
              <a:t>Board of Directors involved in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OODT (VP, PMC), </a:t>
            </a:r>
            <a:r>
              <a:rPr lang="en-US" dirty="0" err="1"/>
              <a:t>Tika</a:t>
            </a:r>
            <a:r>
              <a:rPr lang="en-US" dirty="0"/>
              <a:t> (PMC), </a:t>
            </a:r>
            <a:r>
              <a:rPr lang="en-US" dirty="0" err="1"/>
              <a:t>Nutch</a:t>
            </a:r>
            <a:r>
              <a:rPr lang="en-US" dirty="0"/>
              <a:t> (PMC), Incubator (PMC), SIS (PMC), Gora (PMC), </a:t>
            </a:r>
            <a:r>
              <a:rPr lang="en-US" dirty="0" err="1"/>
              <a:t>Airavata</a:t>
            </a:r>
            <a:r>
              <a:rPr lang="en-US" dirty="0"/>
              <a:t> (PMC)</a:t>
            </a:r>
          </a:p>
        </p:txBody>
      </p:sp>
      <p:sp>
        <p:nvSpPr>
          <p:cNvPr id="16387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200" smtClean="0">
                <a:solidFill>
                  <a:srgbClr val="898989"/>
                </a:solidFill>
                <a:ea typeface="ＭＳ Ｐゴシック" charset="0"/>
                <a:cs typeface="ＭＳ Ｐゴシック" charset="0"/>
              </a:rPr>
              <a:t>3-Nov-14</a:t>
            </a:r>
            <a:endParaRPr lang="en-US" sz="1200">
              <a:solidFill>
                <a:srgbClr val="898989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200" smtClean="0">
                <a:solidFill>
                  <a:srgbClr val="898989"/>
                </a:solidFill>
                <a:ea typeface="ＭＳ Ｐゴシック" charset="0"/>
                <a:cs typeface="ＭＳ Ｐゴシック" charset="0"/>
              </a:rPr>
              <a:t>NSF-DATAVIZ</a:t>
            </a:r>
            <a:endParaRPr lang="en-US" sz="1200">
              <a:solidFill>
                <a:srgbClr val="898989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605B25B2-0FBD-0E44-A88C-4BCC7A38CA96}" type="slidenum">
              <a:rPr lang="en-US" sz="1200">
                <a:solidFill>
                  <a:srgbClr val="898989"/>
                </a:solidFill>
                <a:ea typeface="ＭＳ Ｐゴシック" charset="0"/>
                <a:cs typeface="ＭＳ Ｐゴシック" charset="0"/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390" name="Content Placeholder 6"/>
          <p:cNvSpPr txBox="1">
            <a:spLocks/>
          </p:cNvSpPr>
          <p:nvPr/>
        </p:nvSpPr>
        <p:spPr bwMode="auto">
          <a:xfrm>
            <a:off x="5133975" y="1200680"/>
            <a:ext cx="4010025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ＭＳ Ｐゴシック" charset="0"/>
              </a:rPr>
              <a:t>Chief Architect at NASA JPL in Pasadena, CA USA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ＭＳ Ｐゴシック" charset="0"/>
              </a:rPr>
              <a:t>Software Architecture/Engineering Prof at Univ. of Southern California 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ＭＳ Ｐゴシック" charset="0"/>
              </a:rPr>
              <a:t>One of original PMC members for Apache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Nutch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sz="1600" dirty="0"/>
              <a:t>predecessor to </a:t>
            </a:r>
            <a:r>
              <a:rPr lang="en-US" sz="1600" dirty="0" err="1"/>
              <a:t>Hadoop</a:t>
            </a:r>
            <a:endParaRPr lang="en-US" sz="1600" dirty="0"/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US" sz="18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91" name="TextBox 17"/>
          <p:cNvSpPr txBox="1">
            <a:spLocks noChangeArrowheads="1"/>
          </p:cNvSpPr>
          <p:nvPr/>
        </p:nvSpPr>
        <p:spPr bwMode="auto">
          <a:xfrm>
            <a:off x="-573088" y="2678113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6392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4" y="1166813"/>
            <a:ext cx="3815820" cy="373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67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you guys are?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Experts in the world in</a:t>
            </a:r>
          </a:p>
          <a:p>
            <a:pPr lvl="1"/>
            <a:r>
              <a:rPr lang="en-US" dirty="0" smtClean="0"/>
              <a:t>Polar science</a:t>
            </a:r>
          </a:p>
          <a:p>
            <a:pPr lvl="1"/>
            <a:r>
              <a:rPr lang="en-US" dirty="0" err="1" smtClean="0"/>
              <a:t>CyberInfrastructure</a:t>
            </a:r>
            <a:endParaRPr lang="en-US" dirty="0" smtClean="0"/>
          </a:p>
          <a:p>
            <a:pPr lvl="1"/>
            <a:r>
              <a:rPr lang="en-US" dirty="0" smtClean="0"/>
              <a:t>Data Visualization</a:t>
            </a:r>
          </a:p>
          <a:p>
            <a:pPr lvl="1"/>
            <a:r>
              <a:rPr lang="en-US" dirty="0" smtClean="0"/>
              <a:t>Communication</a:t>
            </a:r>
          </a:p>
          <a:p>
            <a:r>
              <a:rPr lang="en-US" dirty="0" smtClean="0"/>
              <a:t>Program Managers, coders,</a:t>
            </a:r>
            <a:br>
              <a:rPr lang="en-US" dirty="0" smtClean="0"/>
            </a:br>
            <a:r>
              <a:rPr lang="en-US" dirty="0" smtClean="0"/>
              <a:t>Presidential Innovation Fellows, </a:t>
            </a:r>
            <a:br>
              <a:rPr lang="en-US" dirty="0" smtClean="0"/>
            </a:br>
            <a:r>
              <a:rPr lang="en-US" dirty="0" smtClean="0"/>
              <a:t>University, NASA,</a:t>
            </a:r>
            <a:r>
              <a:rPr lang="en-US" dirty="0"/>
              <a:t> </a:t>
            </a:r>
            <a:r>
              <a:rPr lang="en-US" dirty="0" smtClean="0"/>
              <a:t>NSIDC,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00200"/>
            <a:ext cx="1283375" cy="1363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66" y="4021666"/>
            <a:ext cx="1439333" cy="1439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0" y="1138238"/>
            <a:ext cx="11684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306638"/>
            <a:ext cx="1219200" cy="144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042" y="2963333"/>
            <a:ext cx="1388533" cy="1388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4504266"/>
            <a:ext cx="1227667" cy="1227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638" y="2128838"/>
            <a:ext cx="1096962" cy="1096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600" y="5257801"/>
            <a:ext cx="965199" cy="965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398" y="566737"/>
            <a:ext cx="1143001" cy="1143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970" y="5164667"/>
            <a:ext cx="941260" cy="14144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267" y="3098394"/>
            <a:ext cx="983259" cy="147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398" y="53599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2057" y="5359929"/>
            <a:ext cx="1173162" cy="11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</a:t>
            </a:r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work products</a:t>
            </a:r>
          </a:p>
          <a:p>
            <a:pPr lvl="1"/>
            <a:r>
              <a:rPr lang="en-US" dirty="0" smtClean="0"/>
              <a:t>Code (Pull Requests; Commits; etc.)</a:t>
            </a:r>
          </a:p>
          <a:p>
            <a:pPr lvl="1"/>
            <a:r>
              <a:rPr lang="en-US" dirty="0" smtClean="0"/>
              <a:t>Demos/Apps</a:t>
            </a:r>
          </a:p>
          <a:p>
            <a:pPr lvl="1"/>
            <a:r>
              <a:rPr lang="en-US" dirty="0" smtClean="0"/>
              <a:t>Demonstrations of technology and visualizations</a:t>
            </a:r>
          </a:p>
          <a:p>
            <a:pPr lvl="1"/>
            <a:r>
              <a:rPr lang="en-US" dirty="0" smtClean="0"/>
              <a:t>New datasets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887"/>
            <a:ext cx="9144000" cy="15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Lightning Talks</a:t>
            </a:r>
          </a:p>
          <a:p>
            <a:r>
              <a:rPr lang="en-US" dirty="0" smtClean="0"/>
              <a:t>Synthesis</a:t>
            </a:r>
          </a:p>
          <a:p>
            <a:r>
              <a:rPr lang="en-US" dirty="0" smtClean="0"/>
              <a:t>Session Breakouts</a:t>
            </a:r>
          </a:p>
          <a:p>
            <a:pPr lvl="1"/>
            <a:r>
              <a:rPr lang="en-US" dirty="0" smtClean="0"/>
              <a:t>4 hacking sessions</a:t>
            </a:r>
          </a:p>
          <a:p>
            <a:pPr lvl="1"/>
            <a:r>
              <a:rPr lang="en-US" dirty="0" smtClean="0"/>
              <a:t>Report outs each day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constantly</a:t>
            </a:r>
          </a:p>
          <a:p>
            <a:pPr lvl="1"/>
            <a:r>
              <a:rPr lang="en-US" dirty="0" smtClean="0"/>
              <a:t>Tweet</a:t>
            </a:r>
          </a:p>
          <a:p>
            <a:r>
              <a:rPr lang="en-US" dirty="0" smtClean="0"/>
              <a:t>Report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Amazon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1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</a:t>
            </a:r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Recommend CI technologies to the NSF Polar </a:t>
            </a:r>
            <a:r>
              <a:rPr lang="en-US" dirty="0" err="1" smtClean="0"/>
              <a:t>CyberInfrastructure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Identify DataViz techniques and tools that are of value to the Polar sciences</a:t>
            </a:r>
          </a:p>
          <a:p>
            <a:r>
              <a:rPr lang="en-US" dirty="0" smtClean="0"/>
              <a:t>Demonstrate the power of </a:t>
            </a:r>
            <a:r>
              <a:rPr lang="en-US" dirty="0" err="1" smtClean="0"/>
              <a:t>hackathons</a:t>
            </a:r>
            <a:r>
              <a:rPr lang="en-US" dirty="0" smtClean="0"/>
              <a:t> (</a:t>
            </a:r>
            <a:r>
              <a:rPr lang="en-US" dirty="0" err="1" smtClean="0"/>
              <a:t>Git</a:t>
            </a:r>
            <a:r>
              <a:rPr lang="en-US" dirty="0" smtClean="0"/>
              <a:t>, IRC, Twitter, etc.) to scientists, PMs, </a:t>
            </a:r>
            <a:r>
              <a:rPr lang="en-US" dirty="0" err="1" smtClean="0"/>
              <a:t>Viz</a:t>
            </a:r>
            <a:r>
              <a:rPr lang="en-US" dirty="0" smtClean="0"/>
              <a:t> and CI people</a:t>
            </a:r>
          </a:p>
          <a:p>
            <a:r>
              <a:rPr lang="en-US" dirty="0" smtClean="0"/>
              <a:t>Produce code, checked into </a:t>
            </a:r>
            <a:r>
              <a:rPr lang="en-US" dirty="0" err="1" smtClean="0"/>
              <a:t>Github</a:t>
            </a:r>
            <a:r>
              <a:rPr lang="en-US" dirty="0" smtClean="0"/>
              <a:t>, and working prototypes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2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17 proposed sessions</a:t>
            </a:r>
          </a:p>
          <a:p>
            <a:pPr lvl="1"/>
            <a:r>
              <a:rPr lang="en-US" dirty="0" smtClean="0">
                <a:hlinkClick r:id="rId2"/>
              </a:rPr>
              <a:t>http://nsf-polar-cyberinfrastructure.github.io/datavis-hackathon/#sessions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How to maintain your session</a:t>
            </a:r>
          </a:p>
          <a:p>
            <a:pPr lvl="1"/>
            <a:r>
              <a:rPr lang="en-US" dirty="0" smtClean="0">
                <a:hlinkClick r:id="rId3"/>
              </a:rPr>
              <a:t>https://github.com/NSF-Polar-Cyberinfrastructure/datavis-hackathon/wiki#how-to-maintain-your-session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Session synthesis </a:t>
            </a:r>
          </a:p>
          <a:p>
            <a:pPr lvl="1"/>
            <a:r>
              <a:rPr lang="en-US" dirty="0" smtClean="0"/>
              <a:t>Pare down (if needed)</a:t>
            </a:r>
          </a:p>
          <a:p>
            <a:pPr lvl="1"/>
            <a:r>
              <a:rPr lang="en-US" dirty="0" smtClean="0"/>
              <a:t>Likely 4 sessions per hack – organized by your participation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3-Nov-14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NSF-DATAVIZ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B4FB-0A7F-1047-9073-A8E7A7E15BCA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Screen Shot 2014-11-03 at 7.27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6" y="1186479"/>
            <a:ext cx="4504267" cy="53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450</Words>
  <Application>Microsoft Macintosh PowerPoint</Application>
  <PresentationFormat>On-screen Show (4:3)</PresentationFormat>
  <Paragraphs>101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NSF  DataViz Hackathon for Polar CyberInfrastructure</vt:lpstr>
      <vt:lpstr>Welcome!</vt:lpstr>
      <vt:lpstr>And you are?</vt:lpstr>
      <vt:lpstr>And you guys are?</vt:lpstr>
      <vt:lpstr>What’s a Hackathon</vt:lpstr>
      <vt:lpstr>Format</vt:lpstr>
      <vt:lpstr>Goals of this hackathon</vt:lpstr>
      <vt:lpstr>Session Instructions</vt:lpstr>
      <vt:lpstr>Agenda</vt:lpstr>
      <vt:lpstr>Agenda</vt:lpstr>
      <vt:lpstr>Need help?</vt:lpstr>
      <vt:lpstr>Thanks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  DataViz Hackathon for Polar CyberInfrastructure</dc:title>
  <dc:creator>Chris Mattmann</dc:creator>
  <cp:lastModifiedBy>Chris Mattmann</cp:lastModifiedBy>
  <cp:revision>23</cp:revision>
  <dcterms:created xsi:type="dcterms:W3CDTF">2014-11-03T05:31:51Z</dcterms:created>
  <dcterms:modified xsi:type="dcterms:W3CDTF">2014-11-03T12:41:33Z</dcterms:modified>
</cp:coreProperties>
</file>